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2" r:id="rId17"/>
    <p:sldId id="269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4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F7C9-2551-4FC7-91CF-464FDA9CEB69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769EE-92A7-45A6-A326-852C934126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2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Музей 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1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3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9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5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86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7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21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3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4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90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8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7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5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8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9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7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4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2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83;&#1077;&#1082;&#1089;&#1072;&#1085;&#1076;&#1088;.34EAAB474A89416\&#1056;&#1072;&#1073;&#1086;&#1095;&#1080;&#1081;%20&#1089;&#1090;&#1086;&#1083;\Bitlz%20Mishel'%20dlya%20malyshej%20-%20Bez%20nazvaniya%20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-fotki.yandex.ru/get/5005/36090708.48/0_6ff98_d2cff3c3_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МУЗЕЙ    ВОДЫ.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Bitlz Mishel' dlya malyshej - Bez nazvan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 МОРСОВ И КИСЕЛЕЙ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9 из 118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286116" cy="5797568"/>
          </a:xfrm>
        </p:spPr>
        <p:txBody>
          <a:bodyPr/>
          <a:lstStyle/>
          <a:p>
            <a:r>
              <a:rPr lang="ru-RU" dirty="0" smtClean="0"/>
              <a:t>Фрукты – ягоды сварились,</a:t>
            </a:r>
            <a:br>
              <a:rPr lang="ru-RU" dirty="0" smtClean="0"/>
            </a:br>
            <a:r>
              <a:rPr lang="ru-RU" dirty="0" smtClean="0"/>
              <a:t>вкусно елись, сладко пились.</a:t>
            </a:r>
            <a:endParaRPr lang="ru-RU" dirty="0"/>
          </a:p>
        </p:txBody>
      </p:sp>
      <p:pic>
        <p:nvPicPr>
          <p:cNvPr id="4" name="Содержимое 3" descr="Картинка 5 из 4929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857232"/>
            <a:ext cx="60721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МУЗЕЙ СОКОВ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а 2 из 1894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524490"/>
            <a:ext cx="7929618" cy="51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МОЛОЧНЫХ НАПИТКО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Картинка 104 из 10132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807249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МУЗЕЙ ЧАЯ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142 из 17834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57242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сорта чая вы знаете?</a:t>
            </a:r>
            <a:endParaRPr lang="ru-RU" dirty="0"/>
          </a:p>
        </p:txBody>
      </p:sp>
      <p:pic>
        <p:nvPicPr>
          <p:cNvPr id="4" name="Содержимое 3" descr="Картинка 16 из 2950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80616" y="1600200"/>
            <a:ext cx="63827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857892"/>
            <a:ext cx="7829576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ЧАЕПИТИЕ НА РУСИ.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12 из 10304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857256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571768" cy="3797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КИТАЙ-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родина чая.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207 из 17834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57297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1000108"/>
            <a:ext cx="1714512" cy="250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Чайная</a:t>
            </a:r>
            <a:br>
              <a:rPr lang="ru-RU" sz="2400" dirty="0" smtClean="0"/>
            </a:br>
            <a:r>
              <a:rPr lang="ru-RU" sz="2400" dirty="0" smtClean="0"/>
              <a:t>плантация</a:t>
            </a:r>
            <a:endParaRPr lang="ru-RU" sz="2400" dirty="0"/>
          </a:p>
        </p:txBody>
      </p:sp>
      <p:pic>
        <p:nvPicPr>
          <p:cNvPr id="4" name="Содержимое 3" descr="Картинка 208 из 17834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69294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274638"/>
            <a:ext cx="2428860" cy="3582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Сбор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чая в Китае.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303 из 17834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428604"/>
            <a:ext cx="6786578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74638"/>
            <a:ext cx="2071702" cy="4368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-Учёный</a:t>
            </a:r>
            <a:br>
              <a:rPr lang="ru-RU" sz="2000" dirty="0" smtClean="0"/>
            </a:br>
            <a:r>
              <a:rPr lang="ru-RU" sz="2000" dirty="0" smtClean="0"/>
              <a:t>-художник</a:t>
            </a:r>
            <a:br>
              <a:rPr lang="ru-RU" sz="2000" dirty="0" smtClean="0"/>
            </a:br>
            <a:r>
              <a:rPr lang="ru-RU" sz="2000" dirty="0" smtClean="0"/>
              <a:t>-скульптор</a:t>
            </a:r>
            <a:endParaRPr lang="ru-RU" sz="2000" dirty="0"/>
          </a:p>
        </p:txBody>
      </p:sp>
      <p:pic>
        <p:nvPicPr>
          <p:cNvPr id="4" name="Содержимое 3" descr="Картинка 8 из 10010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214290"/>
            <a:ext cx="664370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 заваривайте чай.</a:t>
            </a:r>
            <a:endParaRPr lang="ru-RU" dirty="0"/>
          </a:p>
        </p:txBody>
      </p:sp>
      <p:pic>
        <p:nvPicPr>
          <p:cNvPr id="4" name="Содержимое 3" descr="Картинка 45 из 2950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807249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115328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27 из 16513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0"/>
            <a:ext cx="700092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3654428"/>
          </a:xfrm>
        </p:spPr>
        <p:txBody>
          <a:bodyPr/>
          <a:lstStyle/>
          <a:p>
            <a:r>
              <a:rPr lang="ru-RU" dirty="0" smtClean="0"/>
              <a:t>Человек состоит из воды почти на </a:t>
            </a:r>
            <a:br>
              <a:rPr lang="ru-RU" dirty="0" smtClean="0"/>
            </a:br>
            <a:r>
              <a:rPr lang="ru-RU" dirty="0" smtClean="0"/>
              <a:t>80%.</a:t>
            </a:r>
            <a:endParaRPr lang="ru-RU" dirty="0"/>
          </a:p>
        </p:txBody>
      </p:sp>
      <p:pic>
        <p:nvPicPr>
          <p:cNvPr id="4" name="Содержимое 3" descr="http://www.ener-gie.com/Water-In-Human-Body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7" y="214290"/>
            <a:ext cx="4286280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Желудок человека</a:t>
            </a:r>
            <a:endParaRPr lang="ru-RU" dirty="0"/>
          </a:p>
        </p:txBody>
      </p:sp>
      <p:pic>
        <p:nvPicPr>
          <p:cNvPr id="4" name="Содержимое 3" descr="Картинка 5 из 15628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71612"/>
            <a:ext cx="607223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yvodichka.ru/images/watercycle_sm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Водопроводная вода</a:t>
            </a:r>
            <a:endParaRPr lang="ru-RU" dirty="0"/>
          </a:p>
        </p:txBody>
      </p:sp>
      <p:pic>
        <p:nvPicPr>
          <p:cNvPr id="4" name="Содержимое 3" descr="http://www.ajans53.com/image/haber/2011/08/03/Resim_1312360413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Кипячёная вода</a:t>
            </a:r>
            <a:endParaRPr lang="ru-RU" dirty="0"/>
          </a:p>
        </p:txBody>
      </p:sp>
      <p:pic>
        <p:nvPicPr>
          <p:cNvPr id="4" name="Содержимое 3" descr="Картинка 8 из 1237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/>
              <a:t>Минеральная вода</a:t>
            </a:r>
            <a:endParaRPr lang="ru-RU" dirty="0"/>
          </a:p>
        </p:txBody>
      </p:sp>
      <p:pic>
        <p:nvPicPr>
          <p:cNvPr id="4" name="Содержимое 3" descr="Картинка 7 из 15550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835824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Минеральные источники</a:t>
            </a:r>
            <a:endParaRPr lang="ru-RU" dirty="0"/>
          </a:p>
        </p:txBody>
      </p:sp>
      <p:pic>
        <p:nvPicPr>
          <p:cNvPr id="4" name="Содержимое 3" descr="Картинка 8 из 61804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850112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80</Words>
  <Application>Microsoft Office PowerPoint</Application>
  <PresentationFormat>Экран (4:3)</PresentationFormat>
  <Paragraphs>42</Paragraphs>
  <Slides>21</Slides>
  <Notes>21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-Учёный -художник -скульптор</vt:lpstr>
      <vt:lpstr>Человек состоит из воды почти на  80%.</vt:lpstr>
      <vt:lpstr>Желудок человека</vt:lpstr>
      <vt:lpstr>Презентация PowerPoint</vt:lpstr>
      <vt:lpstr>Водопроводная вода</vt:lpstr>
      <vt:lpstr>Кипячёная вода</vt:lpstr>
      <vt:lpstr>Минеральная вода</vt:lpstr>
      <vt:lpstr>Минеральные источники</vt:lpstr>
      <vt:lpstr>МУЗЕЙ МОРСОВ И КИСЕЛЕЙ</vt:lpstr>
      <vt:lpstr>Фрукты – ягоды сварились, вкусно елись, сладко пились.</vt:lpstr>
      <vt:lpstr>МУЗЕЙ СОКОВ</vt:lpstr>
      <vt:lpstr>МУЗЕЙ МОЛОЧНЫХ НАПИТКОВ</vt:lpstr>
      <vt:lpstr>МУЗЕЙ ЧАЯ</vt:lpstr>
      <vt:lpstr>Какие сорта чая вы знаете?</vt:lpstr>
      <vt:lpstr>ЧАЕПИТИЕ НА РУСИ.</vt:lpstr>
      <vt:lpstr>КИТАЙ- родина чая.</vt:lpstr>
      <vt:lpstr>Чайная плантация</vt:lpstr>
      <vt:lpstr>Сбор чая в Китае.</vt:lpstr>
      <vt:lpstr>Правильно заваривайте чай.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26</cp:revision>
  <dcterms:modified xsi:type="dcterms:W3CDTF">2018-03-06T15:38:24Z</dcterms:modified>
</cp:coreProperties>
</file>